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sldIdLst>
    <p:sldId id="272" r:id="rId2"/>
    <p:sldId id="286" r:id="rId3"/>
    <p:sldId id="293" r:id="rId4"/>
    <p:sldId id="304" r:id="rId5"/>
    <p:sldId id="309" r:id="rId6"/>
    <p:sldId id="310" r:id="rId7"/>
    <p:sldId id="311" r:id="rId8"/>
    <p:sldId id="312" r:id="rId9"/>
    <p:sldId id="306" r:id="rId10"/>
    <p:sldId id="305" r:id="rId11"/>
    <p:sldId id="307" r:id="rId12"/>
    <p:sldId id="308" r:id="rId13"/>
    <p:sldId id="313" r:id="rId14"/>
    <p:sldId id="314" r:id="rId15"/>
    <p:sldId id="316" r:id="rId16"/>
    <p:sldId id="317" r:id="rId17"/>
    <p:sldId id="31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1E992-348C-4180-A105-F3450005876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6D430-45CB-4F77-BA48-E41CB514C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3FF6-B4BB-432F-B645-1B3D4785C14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CD84-BE03-4E66-8AE3-9FADBE2075B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742-81ED-4EB7-9E88-6AA3ED0E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CD84-BE03-4E66-8AE3-9FADBE2075B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742-81ED-4EB7-9E88-6AA3ED0E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CD84-BE03-4E66-8AE3-9FADBE2075B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742-81ED-4EB7-9E88-6AA3ED0E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28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CD84-BE03-4E66-8AE3-9FADBE2075B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742-81ED-4EB7-9E88-6AA3ED0E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CD84-BE03-4E66-8AE3-9FADBE2075B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742-81ED-4EB7-9E88-6AA3ED0E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CD84-BE03-4E66-8AE3-9FADBE2075B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742-81ED-4EB7-9E88-6AA3ED0E41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CD84-BE03-4E66-8AE3-9FADBE2075B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742-81ED-4EB7-9E88-6AA3ED0E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CD84-BE03-4E66-8AE3-9FADBE2075B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742-81ED-4EB7-9E88-6AA3ED0E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CD84-BE03-4E66-8AE3-9FADBE2075B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742-81ED-4EB7-9E88-6AA3ED0E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CD84-BE03-4E66-8AE3-9FADBE2075B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D10742-81ED-4EB7-9E88-6AA3ED0E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CD84-BE03-4E66-8AE3-9FADBE2075B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742-81ED-4EB7-9E88-6AA3ED0E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A2CD84-BE03-4E66-8AE3-9FADBE2075B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ED10742-81ED-4EB7-9E88-6AA3ED0E41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7728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272246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механизма информированного общественного мониторинга  и обратной связи </a:t>
            </a:r>
          </a:p>
          <a:p>
            <a:pPr algn="ctr"/>
            <a: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населением в МО г.Алматы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589240"/>
            <a:ext cx="3779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ПМСП </a:t>
            </a: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ГП№5 Г.А.Камбарова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9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49" y="908720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3191" y="251528"/>
            <a:ext cx="83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Комитета ОДЗ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3096" y="119675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Изучение нужд и мнения населения касательно деятельности медицинской организации.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общественного мнения, выявление проблем и выработки предложений и рекомендаций.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Информирование МО о нуждах и потребностях сообщества в области здоровья при планировании развития организации.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Установление и развитие конструктивного диалога и социального партнерства между населением и медицинской организацией, населением и общественностью.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оценка реализации согласованного плана мероприятий по улучшению деятельности МО.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0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49" y="908720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3191" y="251528"/>
            <a:ext cx="83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пилотного внедрения МИОМОС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096" y="1196752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для Министерства и УОЗ/УЗ рекомендаций и предложений по улучшению показателей здоровья населения, качества медицинской помощи, сервиса обслуживания и способов информирования населения на основе механизма общественного мониторинга и обратной связи и диалога с населением;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проектов нормативно-правовых документов по созданию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общественного доверия к здравоохранению при организациях здравоохранения;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методического руководства по проведению социологических опросов среди населения, в фокус-группах среди населения, специалистов здравоохранения и общественности;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4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49" y="908720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3191" y="251528"/>
            <a:ext cx="83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пилотного внедрения МИОМОС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096" y="119675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Концепции внедрения МИОМОС в организациях здравоохранения во всех регионах РК;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Разработка проекта Хартии о правах пациентов и отношениях сторон в сфере здравоохранения;</a:t>
            </a:r>
          </a:p>
          <a:p>
            <a:pPr algn="just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устойчивого социально-экономического развития государства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 основные принципы пилотного внедрения МИОМОС необходимо применять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Республике Казахстан, что приведёт к улучшению показателей здоровья населения, качества медицинской помощи, сервиса обслуживания и способов информирования населения на основе механизма общественного мониторинга и обратной связи и диалога с населением.</a:t>
            </a:r>
          </a:p>
        </p:txBody>
      </p:sp>
    </p:spTree>
    <p:extLst>
      <p:ext uri="{BB962C8B-B14F-4D97-AF65-F5344CB8AC3E}">
        <p14:creationId xmlns:p14="http://schemas.microsoft.com/office/powerpoint/2010/main" val="54448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49" y="908720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3191" y="251528"/>
            <a:ext cx="83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внедрения МИОМОС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043" y="1038755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проводимой работы в рамках МИОМОС будут: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огласно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Астанинской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Декларации по ПМСП (Глобальная конференция по ПМСП от Алма-Атинской декларации к всеобщему охвату услугами здравоохранения и Целям в области устойчивого развития. Астана, Казахстан, 25-26 октября 2018 г.) будут реализованы права населения по вовлечению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здравоохраненческий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процесс;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реализованы права граждан на мониторинг и управление по осуществлению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и качества медицинской помощи;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улучшена информированность населения о своих правах и обязанностях, о проводимых реформах в сфере здравоохранения, деятельности фонда ОСМС; </a:t>
            </a:r>
          </a:p>
        </p:txBody>
      </p:sp>
    </p:spTree>
    <p:extLst>
      <p:ext uri="{BB962C8B-B14F-4D97-AF65-F5344CB8AC3E}">
        <p14:creationId xmlns:p14="http://schemas.microsoft.com/office/powerpoint/2010/main" val="78985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49" y="908720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3191" y="251528"/>
            <a:ext cx="83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внедрения МИОМОС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043" y="1038755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усилено общественное влияния на процессы планирования и принятия решений в сфере здравоохранения;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повышена прозрачность и ответственности провайдеров медицинских услуг;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создана обратная связь и диалог, взаимопонимание и доверие между пациентами и специалистами в области здравоохранения;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качество и улучшится доступность предоставляемых медицинских услуг и сервиса населению;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удовлетворенность пациентов и медицинских работников;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улучшатся показатели здоровья граждан. </a:t>
            </a:r>
          </a:p>
        </p:txBody>
      </p:sp>
    </p:spTree>
    <p:extLst>
      <p:ext uri="{BB962C8B-B14F-4D97-AF65-F5344CB8AC3E}">
        <p14:creationId xmlns:p14="http://schemas.microsoft.com/office/powerpoint/2010/main" val="267290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57224" y="198567"/>
            <a:ext cx="767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РЕАЛИЗАЦИЯ ПРОЕКТА МИОМОС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911849" y="636944"/>
            <a:ext cx="8127949" cy="20300"/>
          </a:xfrm>
          <a:prstGeom prst="line">
            <a:avLst/>
          </a:prstGeom>
          <a:ln w="38100" cmpd="thickThin">
            <a:solidFill>
              <a:srgbClr val="FFA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текст, пол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3A2F5AB-47FB-4FC5-91F2-54E5DD549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67" y="3657600"/>
            <a:ext cx="3861033" cy="289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222EB9-FFFD-4AE4-AEE5-2DF0E5F9082A}"/>
              </a:ext>
            </a:extLst>
          </p:cNvPr>
          <p:cNvSpPr txBox="1"/>
          <p:nvPr/>
        </p:nvSpPr>
        <p:spPr>
          <a:xfrm>
            <a:off x="860855" y="3792000"/>
            <a:ext cx="4206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регулярной основе проводятся встречи с населением и медицинским персоналом для информирования о проводимой работе. За период внедрения МИОМОС проведено 52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 группы с населением и мед персоналом </a:t>
            </a:r>
          </a:p>
        </p:txBody>
      </p:sp>
      <p:pic>
        <p:nvPicPr>
          <p:cNvPr id="10" name="Рисунок 9" descr="C:\Users\Broteko\AppData\Local\Temp\20220525_1131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49" y="990600"/>
            <a:ext cx="3888751" cy="2577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5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57224" y="198567"/>
            <a:ext cx="767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РЕАЛИЗАЦИЯ ПРОЕКТА МИОМОС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911849" y="636944"/>
            <a:ext cx="8127949" cy="20300"/>
          </a:xfrm>
          <a:prstGeom prst="line">
            <a:avLst/>
          </a:prstGeom>
          <a:ln w="38100" cmpd="thickThin">
            <a:solidFill>
              <a:srgbClr val="FFA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222EB9-FFFD-4AE4-AEE5-2DF0E5F9082A}"/>
              </a:ext>
            </a:extLst>
          </p:cNvPr>
          <p:cNvSpPr txBox="1"/>
          <p:nvPr/>
        </p:nvSpPr>
        <p:spPr>
          <a:xfrm>
            <a:off x="745837" y="3962400"/>
            <a:ext cx="4206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регулярной основе проводятся заседания Комитета общественного доверия к здравоохранению. За период внедрения МИОМОС проведено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48" y="838200"/>
            <a:ext cx="3888751" cy="285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716299"/>
            <a:ext cx="3727425" cy="29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57224" y="198567"/>
            <a:ext cx="767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РЕАЛИЗАЦИЯ ПРОЕКТА МИОМОС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911849" y="636944"/>
            <a:ext cx="8127949" cy="20300"/>
          </a:xfrm>
          <a:prstGeom prst="line">
            <a:avLst/>
          </a:prstGeom>
          <a:ln w="38100" cmpd="thickThin">
            <a:solidFill>
              <a:srgbClr val="FFA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7" y="914400"/>
            <a:ext cx="3796727" cy="284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74" y="381952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1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50" y="980728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27176" y="1484784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Послании Главы государства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Касым-Жомарта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Токаева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Казахстана от 2 сентября 2019 года «К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онструктивный общественный диалог – основа стабильности и процветания Казахстана» одним из направлений является обратная связь с населением.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диалог, открытость, оперативное реагирование на нужды людей являются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деятельности государственных органов. Кроме того, необходимо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качество и доступность медицинских услуг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114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49" y="908720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5536" y="240895"/>
            <a:ext cx="83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текущей ситуации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096" y="908720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заданию МЗ РК в 2020 году было 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начато пилотное внедрение МИОМОС, которое осуществлялось в 17 пилотных медицинских организациях РК, 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елью которого являлось содействие повышению доступности, качества и эффективности системы оказания услуг, и снижение финансовых рисков для населения, вызываемых серьезными проблемами со здоровьем.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Проекта, были проведены мероприятия по активной информационно-разъяснительной работе с населением методом прямых коммуникаций работников здравоохранения с населением/пациентами, а также использование средств информирования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обратной связи о системе здравоохранения РК, о выгоде ОСМС, объемах предоставляемой медицинской помощи, о правах и возможностях граждан, в том числе в рамках нового Кодекса о здоровье народа и системе здравоохранения РК. Это способствовало повышению информированности населения и открытости системы в целом, что подтверждают положительные отзывы пациентов и членов комитетов ОДЗ пилотных медицинских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249966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49" y="908720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8873" y="187732"/>
            <a:ext cx="83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текущей ситуации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096" y="908720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фокус-группы из представителей населения/пациентов,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координаторами МО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определить проблемы, с которыми сталкиваются пациенты при обращении в МО. Задачами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фокус-группы из представителей населения/пациентов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являлись содействие повышению доступности качества и эффективности оказания услуг диспансерным больным и разработка рекомендаций и предложений для системы здравоохранения по повышению удовлетворенности населения.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фокус-групп из представителей специалистов МО,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координаторами МО с целью эффективного решения проблем предоставления медицинской помощи. Задачами фокус-групп из представителей специалистов МО являлись обсуждение проблем предоставления медицинской помощи в данном МО с точки зрения специалистов, оценивание возможности решения выявленных проблем и подготовка предложений на рассмотрение Комитета ОДЗ. Далее итоги заседаний фокус-групп передавались в созданные при МО Комитеты ОДЗ (общественного доверия к здравоохранению).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3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49" y="908720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3191" y="251528"/>
            <a:ext cx="83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опыт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096" y="1196752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населения к принятию решений в области планирования вопросов услуг здравоохранения доказало свою эффективность, и оно может осуществляться в разных формах, как например анкетирования пациентов в медицинской организации, опрос пациентов во время приема, встречи с населением, опрос в фокус группах и т.д. Во многих общинах как в развитых, так и в развивающих странах для обеспечения привлечения населения к принятию решений в области планирования услуг используются встречи сообществ с местной властью, а также общественные комитеты.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r>
              <a:rPr lang="en-US" sz="2000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094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49" y="908720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3191" y="251528"/>
            <a:ext cx="83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опыт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043" y="141277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Литве широко распространены комитеты общественного здоровья, создаваемые на муниципальном уровне, участвующие в формировании стратегии здоровья на местном уровне, стратегии по борьбе с употреблением алкоголя, табака и наркотических веществ, а также общими мероприятиями по продвижению здоровья.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Финляндии на локальном уровне большую роль играют местные управляющие органы, которые организовывают встречи, опрос местных жителей, а также привлекают заинтересованные стороны в принятии решений в области поддержания здоровья 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r>
              <a:rPr lang="en-US" sz="2000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102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49" y="908720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3191" y="251528"/>
            <a:ext cx="83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МИОМОС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043" y="1196752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потребности и действовать в партнерстве с группами населения, пациентами, членами их семей, представителями местных сообществ для полной реализации потенциала своего здоровья на всех этапах жизни человека с ориентиром на их отклик и союз с медицинской организацией.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внедрения МИОМОС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Организация семинар-совещаний и формирование целевых аудиторий, фокус групп для определения конкретных задач и проведение тематических опросов пациентов и персонала в медицинских организациях.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Согласование и принятие ключевых запросов, задач, рекомендаций и предложений с участниками целевых групп, экспертами, лидерами сообществ, руководителями и представителями медицинских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399144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49" y="908720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3191" y="251528"/>
            <a:ext cx="83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МИОМОС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043" y="1038755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Информирование и координация мер, принятых медицинской общественностью по улучшению оказания качества услуг здравоохранения населению по итогам социологического опроса, интервьюирования, встреч и заседаний.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Создание Комитета общественного доверия к здравоохранению при медицинской организации для осуществления позитивных преобразований, адаптированных к нуждам населения.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и освещение результатов семинар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-совещаний, заседаний фокус-групп и Комитета ОДЗ для информирования широкого круга заинтересованных лиц.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Формирования культуры активного участия населения в вопросах здоровья и услуг здравоохранения, а также создание возможности для обеспечения качественной, интегрированной помощи и поддержки пациентов, членов их семей на всех этапах жизни.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Использование положений Хартии о правах пациентов на основе международного и отечественного опыта.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коммуникаций и отношений специалистов медицинских организаций и местного населения.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3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4C08FF31-8AEB-46C5-BDBB-BAEC02862425}"/>
              </a:ext>
            </a:extLst>
          </p:cNvPr>
          <p:cNvSpPr txBox="1"/>
          <p:nvPr/>
        </p:nvSpPr>
        <p:spPr>
          <a:xfrm>
            <a:off x="8903372" y="6466489"/>
            <a:ext cx="1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70409E-8C96-4109-99A2-F05EB2D2E69C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39849" y="908720"/>
            <a:ext cx="878967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3191" y="251528"/>
            <a:ext cx="83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внедрения МИОМОС: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0043" y="119675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ориентированность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информирование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коллегиальность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обоснованность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дружелюбность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2998328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798</TotalTime>
  <Words>1091</Words>
  <Application>Microsoft Office PowerPoint</Application>
  <PresentationFormat>Экран (4:3)</PresentationFormat>
  <Paragraphs>103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Times New Roman Cyr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Имангалиева Лайла Турсынбековна</cp:lastModifiedBy>
  <cp:revision>57</cp:revision>
  <dcterms:created xsi:type="dcterms:W3CDTF">2022-04-22T10:32:28Z</dcterms:created>
  <dcterms:modified xsi:type="dcterms:W3CDTF">2023-04-25T08:55:52Z</dcterms:modified>
</cp:coreProperties>
</file>